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DA3C-603A-48D3-B39D-256411F79BC0}" type="datetimeFigureOut">
              <a:rPr lang="en-US" smtClean="0"/>
              <a:t>10/2/2008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51E5-0E8B-412C-985D-D82D6F2B27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DA3C-603A-48D3-B39D-256411F79BC0}" type="datetimeFigureOut">
              <a:rPr lang="en-US" smtClean="0"/>
              <a:t>10/2/2008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51E5-0E8B-412C-985D-D82D6F2B27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DA3C-603A-48D3-B39D-256411F79BC0}" type="datetimeFigureOut">
              <a:rPr lang="en-US" smtClean="0"/>
              <a:t>10/2/2008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51E5-0E8B-412C-985D-D82D6F2B27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DA3C-603A-48D3-B39D-256411F79BC0}" type="datetimeFigureOut">
              <a:rPr lang="en-US" smtClean="0"/>
              <a:t>10/2/2008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51E5-0E8B-412C-985D-D82D6F2B27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DA3C-603A-48D3-B39D-256411F79BC0}" type="datetimeFigureOut">
              <a:rPr lang="en-US" smtClean="0"/>
              <a:t>10/2/2008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51E5-0E8B-412C-985D-D82D6F2B27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DA3C-603A-48D3-B39D-256411F79BC0}" type="datetimeFigureOut">
              <a:rPr lang="en-US" smtClean="0"/>
              <a:t>10/2/2008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51E5-0E8B-412C-985D-D82D6F2B27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DA3C-603A-48D3-B39D-256411F79BC0}" type="datetimeFigureOut">
              <a:rPr lang="en-US" smtClean="0"/>
              <a:t>10/2/2008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51E5-0E8B-412C-985D-D82D6F2B27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DA3C-603A-48D3-B39D-256411F79BC0}" type="datetimeFigureOut">
              <a:rPr lang="en-US" smtClean="0"/>
              <a:t>10/2/2008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51E5-0E8B-412C-985D-D82D6F2B27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DA3C-603A-48D3-B39D-256411F79BC0}" type="datetimeFigureOut">
              <a:rPr lang="en-US" smtClean="0"/>
              <a:t>10/2/2008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51E5-0E8B-412C-985D-D82D6F2B27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DA3C-603A-48D3-B39D-256411F79BC0}" type="datetimeFigureOut">
              <a:rPr lang="en-US" smtClean="0"/>
              <a:t>10/2/2008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51E5-0E8B-412C-985D-D82D6F2B27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DA3C-603A-48D3-B39D-256411F79BC0}" type="datetimeFigureOut">
              <a:rPr lang="en-US" smtClean="0"/>
              <a:t>10/2/2008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51E5-0E8B-412C-985D-D82D6F2B27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DA3C-603A-48D3-B39D-256411F79BC0}" type="datetimeFigureOut">
              <a:rPr lang="en-US" smtClean="0"/>
              <a:t>10/2/2008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B51E5-0E8B-412C-985D-D82D6F2B27F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92971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 startAt="40"/>
            </a:pPr>
            <a:r>
              <a:rPr lang="en-GB" sz="3600" dirty="0" smtClean="0"/>
              <a:t>                  20                      24               36</a:t>
            </a:r>
          </a:p>
          <a:p>
            <a:pPr marL="742950" indent="-742950"/>
            <a:endParaRPr lang="en-GB" sz="3600" dirty="0" smtClean="0"/>
          </a:p>
          <a:p>
            <a:pPr marL="742950" indent="-742950">
              <a:buAutoNum type="arabicPlain" startAt="56"/>
            </a:pPr>
            <a:r>
              <a:rPr lang="en-GB" sz="3600" dirty="0" smtClean="0"/>
              <a:t>                    93                   12                16</a:t>
            </a:r>
          </a:p>
          <a:p>
            <a:pPr marL="742950" indent="-742950"/>
            <a:endParaRPr lang="en-GB" sz="3600" dirty="0" smtClean="0"/>
          </a:p>
          <a:p>
            <a:pPr marL="742950" indent="-742950">
              <a:buAutoNum type="arabicPlain" startAt="84"/>
            </a:pPr>
            <a:r>
              <a:rPr lang="en-GB" sz="3600" dirty="0" smtClean="0"/>
              <a:t>                100                  120                300</a:t>
            </a:r>
          </a:p>
          <a:p>
            <a:pPr marL="742950" indent="-742950">
              <a:buAutoNum type="arabicPlain" startAt="84"/>
            </a:pPr>
            <a:endParaRPr lang="en-GB" sz="3600" dirty="0" smtClean="0"/>
          </a:p>
          <a:p>
            <a:pPr marL="742950" indent="-742950">
              <a:buAutoNum type="arabicPlain" startAt="84"/>
            </a:pPr>
            <a:r>
              <a:rPr lang="en-GB" sz="3600" dirty="0"/>
              <a:t> </a:t>
            </a:r>
            <a:r>
              <a:rPr lang="en-GB" sz="3600" dirty="0" smtClean="0"/>
              <a:t>               110                    30                 9</a:t>
            </a:r>
          </a:p>
          <a:p>
            <a:pPr marL="742950" indent="-742950">
              <a:buAutoNum type="arabicPlain" startAt="84"/>
            </a:pPr>
            <a:endParaRPr lang="en-GB" sz="3600" dirty="0"/>
          </a:p>
          <a:p>
            <a:pPr marL="742950" indent="-742950">
              <a:buAutoNum type="arabicPlain" startAt="84"/>
            </a:pPr>
            <a:r>
              <a:rPr lang="en-GB" sz="3600" dirty="0" smtClean="0"/>
              <a:t>                 14                 24                 70          </a:t>
            </a:r>
          </a:p>
          <a:p>
            <a:pPr marL="742950" indent="-742950">
              <a:buAutoNum type="arabicPlain" startAt="84"/>
            </a:pPr>
            <a:endParaRPr lang="en-GB" sz="3600" dirty="0"/>
          </a:p>
          <a:p>
            <a:pPr marL="742950" indent="-742950">
              <a:buAutoNum type="arabicPlain" startAt="84"/>
            </a:pPr>
            <a:r>
              <a:rPr lang="en-GB" sz="3600" dirty="0" smtClean="0"/>
              <a:t>               15                  27                  49</a:t>
            </a:r>
            <a:endParaRPr lang="en-GB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The City Academy Bristol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simesr</dc:creator>
  <cp:lastModifiedBy>simesr</cp:lastModifiedBy>
  <cp:revision>1</cp:revision>
  <dcterms:created xsi:type="dcterms:W3CDTF">2008-10-02T12:05:58Z</dcterms:created>
  <dcterms:modified xsi:type="dcterms:W3CDTF">2008-10-02T12:09:11Z</dcterms:modified>
</cp:coreProperties>
</file>